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90012" autoAdjust="0"/>
  </p:normalViewPr>
  <p:slideViewPr>
    <p:cSldViewPr snapToGrid="0">
      <p:cViewPr varScale="1">
        <p:scale>
          <a:sx n="102" d="100"/>
          <a:sy n="102" d="100"/>
        </p:scale>
        <p:origin x="786" y="114"/>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 choix des jeux de données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 ou</a:t>
            </a:r>
          </a:p>
          <a:p>
            <a:pPr lvl="4"/>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Réseaux Antagonistes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 » pour Conditionnelle =&gt; On peux dialoguer avec le robot </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Comment ?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6819397" y="2984359"/>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dans la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créativité</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(imitation).</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roposition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Apports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Test du réseaux sur différents jeux de données.</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Réseau 100% exploitable (via les modèles)</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2902</TotalTime>
  <Words>1864</Words>
  <Application>Microsoft Office PowerPoint</Application>
  <PresentationFormat>Grand écran</PresentationFormat>
  <Paragraphs>664</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115</cp:revision>
  <dcterms:created xsi:type="dcterms:W3CDTF">2019-08-25T11:36:50Z</dcterms:created>
  <dcterms:modified xsi:type="dcterms:W3CDTF">2019-08-29T09:58:27Z</dcterms:modified>
</cp:coreProperties>
</file>